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6" r:id="rId1"/>
  </p:sldMasterIdLst>
  <p:notesMasterIdLst>
    <p:notesMasterId r:id="rId10"/>
  </p:notesMasterIdLst>
  <p:sldIdLst>
    <p:sldId id="256" r:id="rId2"/>
    <p:sldId id="257" r:id="rId3"/>
    <p:sldId id="268" r:id="rId4"/>
    <p:sldId id="266" r:id="rId5"/>
    <p:sldId id="258" r:id="rId6"/>
    <p:sldId id="267" r:id="rId7"/>
    <p:sldId id="272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3"/>
  </p:normalViewPr>
  <p:slideViewPr>
    <p:cSldViewPr snapToGrid="0" snapToObjects="1">
      <p:cViewPr varScale="1">
        <p:scale>
          <a:sx n="90" d="100"/>
          <a:sy n="90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537F74-89BE-7647-BF99-7FE246701396}" type="datetimeFigureOut">
              <a:rPr lang="en-US" smtClean="0"/>
              <a:t>12/13/20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A5FE1-8566-D947-A837-5A1FE71FD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654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0A5FE1-8566-D947-A837-5A1FE71FD9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57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95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235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25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33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00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811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459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8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77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12/13/20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141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59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0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5" r:id="rId6"/>
    <p:sldLayoutId id="2147483730" r:id="rId7"/>
    <p:sldLayoutId id="2147483731" r:id="rId8"/>
    <p:sldLayoutId id="2147483732" r:id="rId9"/>
    <p:sldLayoutId id="2147483734" r:id="rId10"/>
    <p:sldLayoutId id="214748373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263F02-2B95-D84C-9E83-D7FDAD0A4C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03" y="507238"/>
            <a:ext cx="3522504" cy="3845891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Dig245 final project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5820ED-D6E7-0F42-A000-499AE74047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03" y="4445204"/>
            <a:ext cx="3522504" cy="178112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Jordan Reed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B6EC7E-C5D6-4A35-932B-9231C8657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59" r="20891" b="-1"/>
          <a:stretch/>
        </p:blipFill>
        <p:spPr>
          <a:xfrm>
            <a:off x="5467894" y="590861"/>
            <a:ext cx="5290998" cy="5290998"/>
          </a:xfrm>
          <a:custGeom>
            <a:avLst/>
            <a:gdLst/>
            <a:ahLst/>
            <a:cxnLst/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  <a:ln w="25400">
            <a:noFill/>
          </a:ln>
        </p:spPr>
      </p:pic>
      <p:sp>
        <p:nvSpPr>
          <p:cNvPr id="18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A499C65A-9B02-4D7F-BD68-CD38D8805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2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70622" y="1755501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" name="Graphic 4">
            <a:extLst>
              <a:ext uri="{FF2B5EF4-FFF2-40B4-BE49-F238E27FC236}">
                <a16:creationId xmlns:a16="http://schemas.microsoft.com/office/drawing/2014/main" id="{1F4896D7-5AD0-4505-BCCD-82262CFEE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035286" y="3429061"/>
            <a:ext cx="1861484" cy="1861513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3C04C31-4BBB-4AC5-A222-4E79BDDF6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90890F0-A440-4A5F-89E2-860A60425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9BA7632-2294-4740-BB61-DFA5017B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025C556-497E-4B62-9131-98448B5A7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467884A-CD29-4BCE-A1A4-1E629953FC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3A1BC11-A782-4A26-87D0-76C92BAB7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787142E-1022-4109-9141-85FF9C2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63BCB7E-36CC-4105-9CDA-BFB80F3FF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6EF2588-350F-4CCE-9BF8-799EC7196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A696712-7E60-48CD-A6F8-91754B090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244E95B-2BBF-4335-BEFC-BA135EF949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D692242-534C-4A58-90D7-43A781D23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C72B2EF-E5D1-46BF-B7FE-A9D174508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8805B31-6BA4-45FA-8180-436B2EC41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1B376A0-4543-4AE3-8071-5C746BADE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824AEB4-F797-4131-AD1A-BCB807B08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399A867-568D-43D3-8F17-6644C8D09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953DBA6-7A8F-4369-8F18-DC19A21B4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9167760-8210-45B7-96C9-462EB82D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B578C99-7B91-480A-B8CA-B9FB3AF1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DF91670-E084-4B4B-9F86-75DD43CB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FC99F2F-C73F-444D-B4BB-C02E463AB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F3FF604-A6A9-4EDC-868C-696B92122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8D6C5BB-BF17-4FE8-B611-578E8EBE9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80A8D66-3FA7-4C04-AEDC-D8F94AA43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DE9B826-6E87-4EF5-AA9D-F55BB3A21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BAEEC53-BED0-4ACB-94B4-818158D7E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30709FE3-3633-4C01-AAD6-75ADD9395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0D68B00-260E-4EFC-A1FE-8B04EB5A7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60AF8DD-D1D2-43F3-83E5-ECF20A091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7B3F103-7F53-4D5E-B9A2-DE4F0B78D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BBECD20-3735-4F14-8816-26D648091F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00687DC-38D4-44B7-BA7D-D8A0BA155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3AFC6B0-2B60-47B1-B854-A02279C70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9963332-7F58-48B9-9BAB-87C986F39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42BD313-0F6E-4DC3-B8A8-861289801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253CE00-9D58-4821-B362-2552C433B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89086E-98CE-4697-8CE7-B2E7DB2E8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CE9357F-710D-4D3B-90C1-CF19E73F2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70ED7F2-AD38-47BC-B6A1-FF7E20AFD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2600E9C-0B0F-45ED-A2CF-DE0240B2B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B07D2066-6599-4BD0-9CD5-7289EB1B8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7BF96C0D-1DEE-47F2-A950-16BC0896F5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D254ABE-505D-4C6A-9267-BFB78FBB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22BBE38-BC6F-4DDE-BD6D-2B496CE4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046D1FA-C431-4F16-8BDD-71C614D79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F387987-DEF1-447C-BC86-281AC0B3D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9808DF01-2715-4215-81F1-B8C178304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ED7F897-8A4F-4F3D-BFB1-738BCDCA9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B51B8B7-D508-44C3-AFC5-820557A94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FBC6B94-2A13-4303-AE51-334E386DA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7897959-2F8E-4A05-9EA8-5B0329B57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522AB50-D351-40F4-8A88-E856C1F27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21AFD52-C13F-4A20-B1DB-13C1A9A3D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E789B3B-F514-4E02-8C1A-2F85817AA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E473BAC-3DA1-4D63-9D6C-2B993665F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385DCF4-8F59-4838-B86C-2B3EF0BCE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EC5A02E-609A-4C39-A35D-E8D038F7C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AB67B18-1821-4367-A7B6-CC2FFF66D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FCAC56E-4767-4984-9FE7-2C3CA57D0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A1929ED-CEB2-4C49-B2ED-A206D3793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1D632F9-2F59-4C8D-B1BC-1CB0D15C3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03B9F80B-CAEF-442C-A218-E2B06954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26A626E-CC14-4106-8AD4-DB3D81CD6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CD710B8-B5DF-495F-ACEA-CFB9308CB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550C81D-B0B8-4DB8-A12C-B62944D0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EB82E53-B337-43EB-BFF8-1466F10E8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DCEF3A-2B54-4AA2-9BFD-57EA4A246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F122967-34EF-4575-8E59-75D77FCD0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D87EBF9D-3949-4CCE-BB87-978466834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8A1183F-B28F-4BAD-A14B-3940A6E92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81851B7-6D8F-454C-BBAA-498426069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9759A7A-483F-4DB0-8677-C6AB61E197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BDD1E55B-DE82-4811-BB33-1468396D2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F4B0251C-DACC-4A24-83BA-3D95F8D19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3647EF9B-D99D-48C1-B61E-19B85F47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B55DF3C-DDF0-4B01-849E-46A663465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09149238-5A44-4264-84E6-DD25E7C01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E6925C1-B440-4C1C-8829-2E6D9EE142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7B5BDB-32A7-4C47-A984-AF2316600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B5A7D9C-91C9-49A3-8AD5-DB49632FD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64B015D-AFCF-4AB2-AE58-A069B06D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A4407931-9375-400F-88AC-C63D4E9E9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554278B7-45C8-46E4-885A-69208D598B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A806AB0-FBD6-41CD-997C-A76266D37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19E2D6D-6D96-4348-954B-3657A0B0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9794AABE-9C3E-4A8C-820F-0FDF65213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DBEC39D-5464-46CA-B62B-24826F1F4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1807973-667B-4780-B3AA-4ADC32DB3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70D793C-C9EE-467B-8385-42B6905A0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94695A53-78EB-4811-8BBC-4707F3016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576416F-0C2E-4D01-9357-5C73ADF85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091FE22-8667-4F89-A333-BA9A0917E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B779008-969D-4FA8-BB6C-3BBBCF919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DAF3B96-0DFB-44BA-959D-BF9643FFE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5F66F5FF-98B2-4453-8175-EB602A6A0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51D9683-9D41-4058-B90B-99146FC2F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0907098D-1005-4522-BA21-F1534CBAC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BFEF082-7E02-4ED8-B9D1-F0FC47FEC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4429C269-222E-4EFB-97B9-08FA243CE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C460F7F-5702-4281-850B-59E4182A7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329057C-293F-4933-9DEA-2463E66D4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274CBA8-6253-4229-AC37-1D7126639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B7ABAAD2-23FD-4AF4-8506-3CDDC5607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7A85620-3B33-477A-949C-3F221DCC2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247316E-E815-4CE3-9EC0-8DC8391EB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D047E26-5A98-4B49-A453-C71D89450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940C95BF-A85B-4251-A817-35A7B4F71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A4FDA2F-E340-40E6-8678-8F4F9EB3D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D94A3796-87FD-436D-8309-857F9B489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B20BE68-41F5-4E59-87CD-A8654B123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FD87938-B42E-45E5-ABB8-936E00A24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A46A837-6AA3-4099-8055-251ED6D7D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B9D871B1-B4D0-4667-B5FA-21AE12E50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477E102A-1E9D-44C8-9DA0-1B4B61444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2DB4921-ECFC-42CD-B91B-56AB1FE26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3156177C-2880-4AAF-BFC7-C3EA4AD09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B7C807E0-34AB-4AC3-A674-D7E438C60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93AD80AB-575A-4D50-A561-CE310E06B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E4C11A99-7E93-4B54-B1CE-D90D45325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25A3E814-2D04-4881-B9E9-81ADDC0C97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073D9FB4-F4AF-4974-A734-C9300D21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81A1414-A8F5-43F1-BA51-B058EF2C0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E41588DC-3C7F-4695-A42A-B5ABEA8B5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3884DF6D-4C87-4B4A-A918-B3F3C8BE35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CF26F2A0-B8D0-48D4-A9A9-BEB75CFF1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7A9177E1-A6DC-4200-9D85-31A348E02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DA218E3-83A8-45E8-B2E3-4B693606C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31E51433-E260-493C-8A94-FCE7FD9B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A74FFD3-BE5F-435D-AC22-825B6E049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3420F88-93EB-4790-A2BD-EFF61E77B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875302B-159F-4E81-AD49-154BAA8F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E9966CE-BC06-4CEB-877D-34D9D1C2E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89924EA-8A9B-4ED5-8CF2-E184EE89D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00C1FB1-E227-40EE-A773-071D080B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4F26B5D-6E35-40E8-90DF-FD65CB33F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059D8F05-F701-45A6-9377-454642C212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F57ACF8-D510-4715-B964-20D980558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51053CDD-687F-481B-86FB-56DA74C55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6B24CA5-1578-43AE-8ED8-CB9F7EA62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A3208550-AB5B-4E2B-914A-270D30163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4120D7E-20EE-4413-A541-781EA4350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C0CC66E-BFF1-47FD-8C37-092016FBE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09D9AD44-3983-44A2-9DBA-6C5FF3C47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1915592-B946-43D1-AE24-B72B17FC5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3AC48622-C7DC-416F-B14F-AB0C6A3EF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C122E9A7-0590-453C-AC3A-88265131C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78246847-0B72-46B3-9243-7A7B92E21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207FF669-6E9C-47DF-A1A0-667669279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06905CAD-DCDC-4965-969E-3BA793FCA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E82B7F4-81C1-4A48-A3C9-B9DE741C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53D306B7-0050-4206-8020-D3F81BC46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BE50823B-85BA-4734-A0E5-99F2D027C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F26CEA8-889B-4F33-AE59-91F66E1602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E64E5726-D6A2-4541-9EB4-0D455BFB1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B5A9478C-31E8-4C23-856A-5B4D6936B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D4D55AFD-7163-47DF-8918-6BCF397B5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20C5BF88-D776-4C9B-89BD-85EE0DCE8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A0347C6-25EE-4289-B805-750B30ABB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4C83C9E0-7820-4EA4-B9AA-AD6E0719F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E1B6DEA-553D-4733-9A45-3A28D118B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E647149-B885-4A7D-B57E-A9762FF95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FFCDDD6-EA47-4BA4-914F-B4AD52A7D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8C5FC42-4A56-48D7-9C6F-EE6973256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58746BA-672F-48B8-BA1D-E317498C1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5C60814-753C-4243-BD88-443E240D6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4EB8C9-709B-42D9-9948-434CAA5E0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786AB5B1-D0D7-4FE2-9A7D-BF9C01F7D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18E7606-3FC9-4354-BCF8-A980AE6DF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41649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459E6-4852-5249-A0BB-8BFF7B223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CB462-4D1E-0D42-B159-C1D76DB76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my final project I decided to focus on the topic of usability and how it can affect the user experience. I demonstrate this by asking the user to view two websites and the  “grade” them. </a:t>
            </a:r>
          </a:p>
        </p:txBody>
      </p:sp>
    </p:spTree>
    <p:extLst>
      <p:ext uri="{BB962C8B-B14F-4D97-AF65-F5344CB8AC3E}">
        <p14:creationId xmlns:p14="http://schemas.microsoft.com/office/powerpoint/2010/main" val="3083638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C1D1FA3-6212-4B97-9B1E-C7F81247C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C51958-04D4-4687-95A2-95DCDCF47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D11094-3FE3-7D46-9419-B9EA1DCFA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1854" y="633046"/>
            <a:ext cx="4834021" cy="1314996"/>
          </a:xfrm>
        </p:spPr>
        <p:txBody>
          <a:bodyPr anchor="b">
            <a:normAutofit/>
          </a:bodyPr>
          <a:lstStyle/>
          <a:p>
            <a:r>
              <a:rPr lang="en-US" dirty="0"/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4CBCD-7899-6341-8DD0-89DDEBADF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1854" y="2125737"/>
            <a:ext cx="4834021" cy="4044463"/>
          </a:xfrm>
        </p:spPr>
        <p:txBody>
          <a:bodyPr>
            <a:normAutofit/>
          </a:bodyPr>
          <a:lstStyle/>
          <a:p>
            <a:r>
              <a:rPr lang="en-US" dirty="0"/>
              <a:t>When the user first opens the website, they will be greeted with a short introduction and some instruction.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846B1F-1DCC-C34C-BAF4-C767CB4A7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948" y="1290544"/>
            <a:ext cx="4958288" cy="4276522"/>
          </a:xfrm>
          <a:prstGeom prst="rect">
            <a:avLst/>
          </a:prstGeom>
        </p:spPr>
      </p:pic>
      <p:grpSp>
        <p:nvGrpSpPr>
          <p:cNvPr id="20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01767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97ABC-2E2C-D540-BB0F-6E904A7A0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two websites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012B3-ED92-AC4C-BAA7-169B7B30C5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278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52D21-A697-5146-B498-167EE289F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CB7F1-CF32-524F-876B-26AD509B0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2EF41-6BEC-1147-8FFE-06B8C13F3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476" y="1490662"/>
            <a:ext cx="8267048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006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52D21-A697-5146-B498-167EE289F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FD94455-0AC4-1948-8051-A56E6A0D04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4964" y="1253331"/>
            <a:ext cx="8662072" cy="4351338"/>
          </a:xfrm>
        </p:spPr>
      </p:pic>
    </p:spTree>
    <p:extLst>
      <p:ext uri="{BB962C8B-B14F-4D97-AF65-F5344CB8AC3E}">
        <p14:creationId xmlns:p14="http://schemas.microsoft.com/office/powerpoint/2010/main" val="2135519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52D21-A697-5146-B498-167EE289F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CB7F1-CF32-524F-876B-26AD509B0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48175" cy="1031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Here is the survey that the user will be asked to complete.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E1451B-C7A7-6347-B7D2-80516053E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596" y="2586038"/>
            <a:ext cx="8050808" cy="406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63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52D21-A697-5146-B498-167EE289F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CB7F1-CF32-524F-876B-26AD509B0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548188" cy="121761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Here is the results section that displays the grade for both sites.</a:t>
            </a:r>
          </a:p>
        </p:txBody>
      </p:sp>
    </p:spTree>
    <p:extLst>
      <p:ext uri="{BB962C8B-B14F-4D97-AF65-F5344CB8AC3E}">
        <p14:creationId xmlns:p14="http://schemas.microsoft.com/office/powerpoint/2010/main" val="1561157485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101</Words>
  <Application>Microsoft Macintosh PowerPoint</Application>
  <PresentationFormat>Widescreen</PresentationFormat>
  <Paragraphs>12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Avenir Next LT Pro</vt:lpstr>
      <vt:lpstr>Calibri</vt:lpstr>
      <vt:lpstr>FunkyShapesVTI</vt:lpstr>
      <vt:lpstr>Dig245 final project </vt:lpstr>
      <vt:lpstr>Final project</vt:lpstr>
      <vt:lpstr>Home page</vt:lpstr>
      <vt:lpstr>The two websites</vt:lpstr>
      <vt:lpstr>PowerPoint Presentation</vt:lpstr>
      <vt:lpstr>PowerPoint Presentation</vt:lpstr>
      <vt:lpstr>Survey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Dig245 final project </dc:title>
  <dc:creator>Reed, Jordan</dc:creator>
  <cp:lastModifiedBy>Reed, Jordan</cp:lastModifiedBy>
  <cp:revision>9</cp:revision>
  <dcterms:created xsi:type="dcterms:W3CDTF">2020-12-14T03:07:20Z</dcterms:created>
  <dcterms:modified xsi:type="dcterms:W3CDTF">2020-12-14T04:01:07Z</dcterms:modified>
</cp:coreProperties>
</file>

<file path=docProps/thumbnail.jpeg>
</file>